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76" r:id="rId7"/>
    <p:sldId id="285" r:id="rId8"/>
    <p:sldId id="277" r:id="rId9"/>
    <p:sldId id="286" r:id="rId10"/>
    <p:sldId id="278" r:id="rId11"/>
    <p:sldId id="279" r:id="rId12"/>
    <p:sldId id="287" r:id="rId13"/>
    <p:sldId id="283" r:id="rId14"/>
    <p:sldId id="288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88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4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9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8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7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30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59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88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Assessment| Rick Meels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64504" y="1089516"/>
            <a:ext cx="6062992" cy="365125"/>
          </a:xfrm>
        </p:spPr>
        <p:txBody>
          <a:bodyPr/>
          <a:lstStyle/>
          <a:p>
            <a:pPr algn="ctr"/>
            <a:r>
              <a:rPr lang="en-US" dirty="0"/>
              <a:t>Distributed Data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2400" y="2178444"/>
            <a:ext cx="4300716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Groot </a:t>
            </a:r>
            <a:r>
              <a:rPr lang="en-US" dirty="0" err="1"/>
              <a:t>onderzoek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Proof of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driven architecture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918F0EE8-2033-9829-A521-2C8D1ED5C076}"/>
              </a:ext>
            </a:extLst>
          </p:cNvPr>
          <p:cNvSpPr txBox="1">
            <a:spLocks/>
          </p:cNvSpPr>
          <p:nvPr/>
        </p:nvSpPr>
        <p:spPr>
          <a:xfrm>
            <a:off x="3636323" y="695093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Delaygram</a:t>
            </a:r>
            <a:endParaRPr lang="en-US" dirty="0"/>
          </a:p>
        </p:txBody>
      </p:sp>
      <p:pic>
        <p:nvPicPr>
          <p:cNvPr id="3074" name="Picture 2" descr="metadata3">
            <a:extLst>
              <a:ext uri="{FF2B5EF4-FFF2-40B4-BE49-F238E27FC236}">
                <a16:creationId xmlns:a16="http://schemas.microsoft.com/office/drawing/2014/main" id="{5AD3C537-445C-48A2-7228-C9077F6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338" y="2178444"/>
            <a:ext cx="3102331" cy="212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1D64A49-FFA2-4DE1-57CD-1EF3962A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338" y="4305090"/>
            <a:ext cx="3102331" cy="151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85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64504" y="1089516"/>
            <a:ext cx="6062992" cy="365125"/>
          </a:xfrm>
        </p:spPr>
        <p:txBody>
          <a:bodyPr/>
          <a:lstStyle/>
          <a:p>
            <a:pPr algn="ctr"/>
            <a:r>
              <a:rPr lang="en-US" dirty="0"/>
              <a:t>Distributed Data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2400" y="2178444"/>
            <a:ext cx="4300716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Groot </a:t>
            </a:r>
            <a:r>
              <a:rPr lang="en-US" dirty="0" err="1"/>
              <a:t>onderzoek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Proof of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 driven architecture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918F0EE8-2033-9829-A521-2C8D1ED5C076}"/>
              </a:ext>
            </a:extLst>
          </p:cNvPr>
          <p:cNvSpPr txBox="1">
            <a:spLocks/>
          </p:cNvSpPr>
          <p:nvPr/>
        </p:nvSpPr>
        <p:spPr>
          <a:xfrm>
            <a:off x="3636323" y="695093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Delaygram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4DF36-25D9-13E2-A64F-DC3369D10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863" y="2744309"/>
            <a:ext cx="3277057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17711" y="3179802"/>
            <a:ext cx="2556578" cy="498396"/>
          </a:xfrm>
        </p:spPr>
        <p:txBody>
          <a:bodyPr/>
          <a:lstStyle/>
          <a:p>
            <a:pPr algn="ctr"/>
            <a:r>
              <a:rPr lang="en-US" sz="2400" dirty="0"/>
              <a:t>Vragen?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250C7-7040-FD3E-37E6-E5B8934D43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054FEF4-1727-B0BC-0A75-3C5F3D62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283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Oplevering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Developing Enterprise Software as a Team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Context Based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Preparation for Life-Long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and Operations (DevOps)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Data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23" y="695093"/>
            <a:ext cx="4919354" cy="667498"/>
          </a:xfrm>
        </p:spPr>
        <p:txBody>
          <a:bodyPr/>
          <a:lstStyle/>
          <a:p>
            <a:pPr algn="ctr"/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35777" y="1076888"/>
            <a:ext cx="6320445" cy="365125"/>
          </a:xfrm>
        </p:spPr>
        <p:txBody>
          <a:bodyPr/>
          <a:lstStyle/>
          <a:p>
            <a:pPr algn="ctr"/>
            <a:r>
              <a:rPr lang="en-US" dirty="0"/>
              <a:t>Developing Enterprise Software as a Team Effort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1732" y="1692243"/>
            <a:ext cx="4315530" cy="41051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Veel contact met stakeholders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lijnen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hehouden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</a:t>
            </a:r>
            <a:r>
              <a:rPr lang="en-US" dirty="0" err="1"/>
              <a:t>verwerking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de </a:t>
            </a:r>
            <a:r>
              <a:rPr lang="en-US" dirty="0" err="1"/>
              <a:t>groep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Agile </a:t>
            </a:r>
            <a:r>
              <a:rPr lang="en-US" dirty="0" err="1"/>
              <a:t>gewerkt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Kennis</a:t>
            </a:r>
            <a:r>
              <a:rPr lang="en-US" dirty="0"/>
              <a:t> </a:t>
            </a:r>
            <a:r>
              <a:rPr lang="en-US" dirty="0" err="1"/>
              <a:t>overgedragen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49BEE4-2E19-A517-AC2C-05C4BB1B0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32"/>
          <a:stretch/>
        </p:blipFill>
        <p:spPr>
          <a:xfrm>
            <a:off x="168229" y="1425748"/>
            <a:ext cx="3320926" cy="4638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779A07-ED53-D0F0-7EB3-59C435F42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93"/>
          <a:stretch/>
        </p:blipFill>
        <p:spPr>
          <a:xfrm>
            <a:off x="3652989" y="1708554"/>
            <a:ext cx="3441075" cy="40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0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21732" y="1692243"/>
            <a:ext cx="4315530" cy="41051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Veel contact met stakeholders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lijnen</a:t>
            </a:r>
            <a:r>
              <a:rPr lang="en-US" dirty="0"/>
              <a:t> </a:t>
            </a:r>
            <a:r>
              <a:rPr lang="en-US" dirty="0" err="1"/>
              <a:t>kort</a:t>
            </a:r>
            <a:r>
              <a:rPr lang="en-US" dirty="0"/>
              <a:t> </a:t>
            </a:r>
            <a:r>
              <a:rPr lang="en-US" dirty="0" err="1"/>
              <a:t>hehouden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 </a:t>
            </a:r>
            <a:r>
              <a:rPr lang="en-US" dirty="0" err="1"/>
              <a:t>verwerking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de </a:t>
            </a:r>
            <a:r>
              <a:rPr lang="en-US" dirty="0" err="1"/>
              <a:t>groep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Agile </a:t>
            </a:r>
            <a:r>
              <a:rPr lang="en-US" dirty="0" err="1"/>
              <a:t>gewerkt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Kennis</a:t>
            </a:r>
            <a:r>
              <a:rPr lang="en-US" dirty="0"/>
              <a:t> </a:t>
            </a:r>
            <a:r>
              <a:rPr lang="en-US" dirty="0" err="1"/>
              <a:t>overgedragen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A3EA-2535-C1DD-C5EA-A1D201161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" y="1692243"/>
            <a:ext cx="7206375" cy="41051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F94735-04E9-8EC8-09A4-7BF6A3D65973}"/>
              </a:ext>
            </a:extLst>
          </p:cNvPr>
          <p:cNvCxnSpPr/>
          <p:nvPr/>
        </p:nvCxnSpPr>
        <p:spPr>
          <a:xfrm flipV="1">
            <a:off x="688157" y="4496586"/>
            <a:ext cx="4458878" cy="791851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49E5F-4EA0-8C30-1E87-441E6BCDA97D}"/>
              </a:ext>
            </a:extLst>
          </p:cNvPr>
          <p:cNvCxnSpPr>
            <a:cxnSpLocks/>
          </p:cNvCxnSpPr>
          <p:nvPr/>
        </p:nvCxnSpPr>
        <p:spPr>
          <a:xfrm flipH="1">
            <a:off x="5149049" y="3284738"/>
            <a:ext cx="1895918" cy="1216241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5C0BB0-37D3-AA8F-20DD-6609EFC1D6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8" name="Title 45">
            <a:extLst>
              <a:ext uri="{FF2B5EF4-FFF2-40B4-BE49-F238E27FC236}">
                <a16:creationId xmlns:a16="http://schemas.microsoft.com/office/drawing/2014/main" id="{05EDA3CC-B262-0793-3CA1-A4DAB8FAEE77}"/>
              </a:ext>
            </a:extLst>
          </p:cNvPr>
          <p:cNvSpPr txBox="1">
            <a:spLocks/>
          </p:cNvSpPr>
          <p:nvPr/>
        </p:nvSpPr>
        <p:spPr>
          <a:xfrm>
            <a:off x="3636323" y="695093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Delaygram</a:t>
            </a:r>
            <a:endParaRPr lang="en-US" dirty="0"/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E9A60DF8-6D52-FD1E-AEB8-0A5C01C83056}"/>
              </a:ext>
            </a:extLst>
          </p:cNvPr>
          <p:cNvSpPr txBox="1">
            <a:spLocks/>
          </p:cNvSpPr>
          <p:nvPr/>
        </p:nvSpPr>
        <p:spPr>
          <a:xfrm>
            <a:off x="2935777" y="1076888"/>
            <a:ext cx="6320445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Developing Enterprise Software as a Team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3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64504" y="1100764"/>
            <a:ext cx="6062992" cy="365125"/>
          </a:xfrm>
        </p:spPr>
        <p:txBody>
          <a:bodyPr/>
          <a:lstStyle/>
          <a:p>
            <a:pPr algn="ctr"/>
            <a:r>
              <a:rPr lang="en-US" dirty="0"/>
              <a:t>Context Based Research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6306" y="2495983"/>
            <a:ext cx="3745920" cy="27704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Adviesdocument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Data </a:t>
            </a:r>
            <a:r>
              <a:rPr lang="en-US" dirty="0" err="1"/>
              <a:t>onderzoek</a:t>
            </a:r>
            <a:endParaRPr lang="en-US" dirty="0"/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BD66F33B-B6FC-C3C8-76E5-A7C2F0BFD70B}"/>
              </a:ext>
            </a:extLst>
          </p:cNvPr>
          <p:cNvSpPr txBox="1">
            <a:spLocks/>
          </p:cNvSpPr>
          <p:nvPr/>
        </p:nvSpPr>
        <p:spPr>
          <a:xfrm>
            <a:off x="3636323" y="695093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Delaygram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6B4E38-7AD5-1403-2B60-B5A2E73D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89" y="2423726"/>
            <a:ext cx="5220429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5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64504" y="1100764"/>
            <a:ext cx="6062992" cy="365125"/>
          </a:xfrm>
        </p:spPr>
        <p:txBody>
          <a:bodyPr/>
          <a:lstStyle/>
          <a:p>
            <a:pPr algn="ctr"/>
            <a:r>
              <a:rPr lang="en-US" dirty="0"/>
              <a:t>Context Based Research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6306" y="2495983"/>
            <a:ext cx="3745920" cy="27704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Adviesdocument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Data </a:t>
            </a:r>
            <a:r>
              <a:rPr lang="en-US" dirty="0" err="1"/>
              <a:t>onderzoek</a:t>
            </a:r>
            <a:endParaRPr lang="en-US" dirty="0"/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BD66F33B-B6FC-C3C8-76E5-A7C2F0BFD70B}"/>
              </a:ext>
            </a:extLst>
          </p:cNvPr>
          <p:cNvSpPr txBox="1">
            <a:spLocks/>
          </p:cNvSpPr>
          <p:nvPr/>
        </p:nvSpPr>
        <p:spPr>
          <a:xfrm>
            <a:off x="3636323" y="695093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Delaygram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FD8A2-C4D4-D63C-C87A-96EB7B6B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6" y="2348796"/>
            <a:ext cx="4989576" cy="31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64504" y="1116398"/>
            <a:ext cx="6062992" cy="365125"/>
          </a:xfrm>
        </p:spPr>
        <p:txBody>
          <a:bodyPr/>
          <a:lstStyle/>
          <a:p>
            <a:pPr algn="ctr"/>
            <a:r>
              <a:rPr lang="en-US" dirty="0"/>
              <a:t>Preparation for Life-Long Learning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52885" y="1902828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Nooit bang voor nieuwe </a:t>
            </a:r>
            <a:r>
              <a:rPr lang="en-US" dirty="0" err="1"/>
              <a:t>technologieen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4679ED7F-7140-B731-7403-0702F883E3DD}"/>
              </a:ext>
            </a:extLst>
          </p:cNvPr>
          <p:cNvSpPr txBox="1">
            <a:spLocks/>
          </p:cNvSpPr>
          <p:nvPr/>
        </p:nvSpPr>
        <p:spPr>
          <a:xfrm>
            <a:off x="3636323" y="695093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Delaygram</a:t>
            </a:r>
            <a:endParaRPr lang="en-US" dirty="0"/>
          </a:p>
        </p:txBody>
      </p:sp>
      <p:pic>
        <p:nvPicPr>
          <p:cNvPr id="1026" name="Picture 2" descr="Jaeger project logo">
            <a:extLst>
              <a:ext uri="{FF2B5EF4-FFF2-40B4-BE49-F238E27FC236}">
                <a16:creationId xmlns:a16="http://schemas.microsoft.com/office/drawing/2014/main" id="{8756A7D6-3A0C-7AF8-E8AA-8B64AFEB1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94" y="1902828"/>
            <a:ext cx="3773010" cy="12296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Kubernetes Takeover— Exit the Box! | by Walter Oberacher | The Startup |  Medium">
            <a:extLst>
              <a:ext uri="{FF2B5EF4-FFF2-40B4-BE49-F238E27FC236}">
                <a16:creationId xmlns:a16="http://schemas.microsoft.com/office/drawing/2014/main" id="{3B5ECC07-0A21-8327-EE5E-B6530B35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94" y="3341269"/>
            <a:ext cx="1604230" cy="9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ch Talks Events">
            <a:extLst>
              <a:ext uri="{FF2B5EF4-FFF2-40B4-BE49-F238E27FC236}">
                <a16:creationId xmlns:a16="http://schemas.microsoft.com/office/drawing/2014/main" id="{CC5796B0-E990-E921-25A1-56787DDD3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509" y="3341269"/>
            <a:ext cx="1714495" cy="90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50+ AWS Services Explained in 10 Minutes - YouTube">
            <a:extLst>
              <a:ext uri="{FF2B5EF4-FFF2-40B4-BE49-F238E27FC236}">
                <a16:creationId xmlns:a16="http://schemas.microsoft.com/office/drawing/2014/main" id="{5C62E11F-69D0-B4D4-5E65-15FEB7DE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94" y="4452619"/>
            <a:ext cx="3778752" cy="212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01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64504" y="1089516"/>
            <a:ext cx="6062992" cy="365125"/>
          </a:xfrm>
        </p:spPr>
        <p:txBody>
          <a:bodyPr/>
          <a:lstStyle/>
          <a:p>
            <a:pPr algn="ctr"/>
            <a:r>
              <a:rPr lang="en-US" dirty="0"/>
              <a:t>Development and Operations (DevOps)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47585" y="2085948"/>
            <a:ext cx="4371434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Binnen proftaak altijd pipelines </a:t>
            </a:r>
            <a:r>
              <a:rPr lang="en-US" dirty="0" err="1"/>
              <a:t>gedraaid</a:t>
            </a:r>
            <a:endParaRPr lang="en-US" dirty="0"/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Main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Zorgen voor update hoe </a:t>
            </a:r>
            <a:r>
              <a:rPr lang="en-US" sz="1400" dirty="0" err="1">
                <a:solidFill>
                  <a:schemeClr val="bg1"/>
                </a:solidFill>
              </a:rPr>
              <a:t>eindgebruiker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applicatie</a:t>
            </a:r>
            <a:r>
              <a:rPr lang="en-US" sz="1400" dirty="0">
                <a:solidFill>
                  <a:schemeClr val="bg1"/>
                </a:solidFill>
              </a:rPr>
              <a:t> kunnen </a:t>
            </a:r>
            <a:r>
              <a:rPr lang="en-US" sz="1400" dirty="0" err="1">
                <a:solidFill>
                  <a:schemeClr val="bg1"/>
                </a:solidFill>
              </a:rPr>
              <a:t>testen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5003653D-FCCE-C9E2-E721-3769074AD142}"/>
              </a:ext>
            </a:extLst>
          </p:cNvPr>
          <p:cNvSpPr txBox="1">
            <a:spLocks/>
          </p:cNvSpPr>
          <p:nvPr/>
        </p:nvSpPr>
        <p:spPr>
          <a:xfrm>
            <a:off x="3636323" y="695093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Delaygram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8F062-1326-53A5-9595-123C5C5D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8" y="1873815"/>
            <a:ext cx="6442428" cy="40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22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64504" y="1089516"/>
            <a:ext cx="6062992" cy="365125"/>
          </a:xfrm>
        </p:spPr>
        <p:txBody>
          <a:bodyPr/>
          <a:lstStyle/>
          <a:p>
            <a:pPr algn="ctr"/>
            <a:r>
              <a:rPr lang="en-US" dirty="0"/>
              <a:t>Development and Operations (DevOps)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47585" y="2085948"/>
            <a:ext cx="4371434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Binnen proftaak altijd pipelines </a:t>
            </a:r>
            <a:r>
              <a:rPr lang="en-US" dirty="0" err="1"/>
              <a:t>gedraaid</a:t>
            </a:r>
            <a:endParaRPr lang="en-US" dirty="0"/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Main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Zorgen voor update hoe </a:t>
            </a:r>
            <a:r>
              <a:rPr lang="en-US" sz="1400" dirty="0" err="1">
                <a:solidFill>
                  <a:schemeClr val="bg1"/>
                </a:solidFill>
              </a:rPr>
              <a:t>eindgebruiker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applicatie</a:t>
            </a:r>
            <a:r>
              <a:rPr lang="en-US" sz="1400" dirty="0">
                <a:solidFill>
                  <a:schemeClr val="bg1"/>
                </a:solidFill>
              </a:rPr>
              <a:t> kunnen </a:t>
            </a:r>
            <a:r>
              <a:rPr lang="en-US" sz="1400" dirty="0" err="1">
                <a:solidFill>
                  <a:schemeClr val="bg1"/>
                </a:solidFill>
              </a:rPr>
              <a:t>testen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21,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A38E5E-7418-C12F-4CBA-443403D5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tle 45">
            <a:extLst>
              <a:ext uri="{FF2B5EF4-FFF2-40B4-BE49-F238E27FC236}">
                <a16:creationId xmlns:a16="http://schemas.microsoft.com/office/drawing/2014/main" id="{5003653D-FCCE-C9E2-E721-3769074AD142}"/>
              </a:ext>
            </a:extLst>
          </p:cNvPr>
          <p:cNvSpPr txBox="1">
            <a:spLocks/>
          </p:cNvSpPr>
          <p:nvPr/>
        </p:nvSpPr>
        <p:spPr>
          <a:xfrm>
            <a:off x="3636323" y="695093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Delaygram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E292F-AF25-6D82-5BEE-C7F061E8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46" y="1590738"/>
            <a:ext cx="2992380" cy="257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8AAA2C-F60C-245E-6A02-C4D1C3921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47" y="4165496"/>
            <a:ext cx="2992380" cy="1881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86BC22-F256-80A3-E83C-BF15BBD6E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226" y="1590738"/>
            <a:ext cx="2992380" cy="1987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B77CD2-8741-B0B1-6E72-1BC19E1E7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226" y="3578658"/>
            <a:ext cx="2992380" cy="30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6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0a97b4-f6ab-400a-a5e3-09f1559027a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8617947398274B994B54F4B835D8D1" ma:contentTypeVersion="14" ma:contentTypeDescription="Een nieuw document maken." ma:contentTypeScope="" ma:versionID="e8140ed88853ac0c58c60e9470b599f9">
  <xsd:schema xmlns:xsd="http://www.w3.org/2001/XMLSchema" xmlns:xs="http://www.w3.org/2001/XMLSchema" xmlns:p="http://schemas.microsoft.com/office/2006/metadata/properties" xmlns:ns3="ef0a97b4-f6ab-400a-a5e3-09f1559027ae" xmlns:ns4="52bfccae-23f5-43c3-b889-e5cc154464cd" targetNamespace="http://schemas.microsoft.com/office/2006/metadata/properties" ma:root="true" ma:fieldsID="e2a7460c39c87c8140f05bc97f5418ef" ns3:_="" ns4:_="">
    <xsd:import namespace="ef0a97b4-f6ab-400a-a5e3-09f1559027ae"/>
    <xsd:import namespace="52bfccae-23f5-43c3-b889-e5cc154464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0a97b4-f6ab-400a-a5e3-09f1559027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fccae-23f5-43c3-b889-e5cc154464c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52bfccae-23f5-43c3-b889-e5cc154464cd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ef0a97b4-f6ab-400a-a5e3-09f1559027a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6D9492-CC59-4838-A1EC-956D5B57D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0a97b4-f6ab-400a-a5e3-09f1559027ae"/>
    <ds:schemaRef ds:uri="52bfccae-23f5-43c3-b889-e5cc154464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413</TotalTime>
  <Words>260</Words>
  <Application>Microsoft Office PowerPoint</Application>
  <PresentationFormat>Widescreen</PresentationFormat>
  <Paragraphs>101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 Bold</vt:lpstr>
      <vt:lpstr>Courier New</vt:lpstr>
      <vt:lpstr>Daytona Pro Light</vt:lpstr>
      <vt:lpstr>Office Theme</vt:lpstr>
      <vt:lpstr>Delaygram</vt:lpstr>
      <vt:lpstr>Delaygram</vt:lpstr>
      <vt:lpstr>Delaygram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Delaygram</dc:title>
  <dc:creator>Meels,Rick R.S.A.</dc:creator>
  <cp:lastModifiedBy>Meels,Rick R.S.A.</cp:lastModifiedBy>
  <cp:revision>9</cp:revision>
  <dcterms:created xsi:type="dcterms:W3CDTF">2022-02-22T08:26:13Z</dcterms:created>
  <dcterms:modified xsi:type="dcterms:W3CDTF">2022-06-20T14:18:32Z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0x010100668617947398274B994B54F4B835D8D1</vt:lpwstr>
  </property>
</Properties>
</file>